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FE8DF1-E27C-4ADF-8C67-DD9CECF29C9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9F80CD-8BA7-4B96-80DC-AD466AB508D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Photomicrograph of the surgical specimen of the lung shows a heterogeneous appearance with alternating areas of normal lung, interstitial inflammation, fibrosis and honeycomb change. The fibrotic zones are partly composed of proliferating fibroblasts (so-called ‘fibroblastic foci’, arrow) (hematoxylin and eosin stain; scale bar, 500 µm).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30418A-3C72-4CDC-A603-01FFD524380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jco/hys11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Jpn J Clin Oncol</a:t>
            </a:r>
            <a:r>
              <a:rPr lang="en-US" altLang="en-US" sz="1000">
                <a:solidFill>
                  <a:srgbClr val="333333"/>
                </a:solidFill>
              </a:rPr>
              <a:t>, Volume 42, Issue 10, October 2012, Pages 965–969,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https://doi.org/10.1093/jjco/hys115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Photomicrograph of the surgical specimen of the lung shows a heterogeneous appearance with alternating areas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Photomicrograph of the surgical specimen of the lung shows a heterogeneous appearance with alternating areas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2024-04-26T15:07:58Z</dcterms:modified>
</cp:coreProperties>
</file>