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96D82-F1D7-4ED9-9DFD-0E0BA08C52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D1C47-3F31-40A1-956C-0B7E49B457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051B7-2386-4C08-9D4D-DB532258E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2024-04-26T18:16:42Z</dcterms:modified>
</cp:coreProperties>
</file>