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74C91-FD27-4A4E-81F2-FDE7F7418B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05F22-DB42-41E3-9D20-3C137DDBD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Intra-IL infusion of cannabinoid agonist facilitates extinction of fear memory. (A) Rats were administered 10 light–shock pairings, and retention of memory was assessed 24 h later (Test 1). On day 3, WIN (0.05 μg, n = 6) or vehicle (n = 6) was infused into the IL 30 min before CS-alone trials (1 block of 10 presentations of light-alone trials). A separate group of rats that received WIN infusion but no extinction training served as No-CS controls (n = 6). The rats were tested for fear-potentiated startle 24 h after extinction training (Test 2). The WIN-treated rats were given 10 footshocks on day 5, and retention of memory was tested 24 h later (day 6, Test 3). *P &lt; 0.05 versus Test 1. (B) Cannula tip placements for rats infused with No-CS vehicle (•), CS vehicle (○), and CS WIN (▴) in experiment A. (C) Rats were trained and received WIN + extinction training as in experiment A (n = 5 in each group). Recovery of memory was assessed 5 days after extinction training (day 9). *P &lt; 0.05 versus Test 1. (D) Cannula tip placements for rats infused with No-CS WIN (•), CS vehicle (○), and CS WIN (▴) in experiment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43BFA-DEBD-4C1D-95F2-DAC485FD60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165–175,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Intra-IL infusion of cannabinoid agonist facilitates extinction of fear memory. (A) Rats were administered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Intra-IL infusion of cannabinoid agonist facilitates extinction of fear memory. (A) Rats were administered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2024-04-26T16:14:01Z</dcterms:modified>
</cp:coreProperties>
</file>