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F310-FACE-4827-892E-27AC7C668B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AF739-DD19-4A65-9670-0DE731B98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8. Frequency distribution histogram of the response magnitude index, M. M is defined as Dmax/Dmin, where Dmax is the maximum average delay period activity observed, and Dmin the minimum average delay period activity observed, in each of the eight maze path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6A74D-295D-45C5-A8D5-014CC6596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23–34,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8. Frequency distribution histogram of the response magnitude index, M. M is defined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8. Frequency distribution histogram of the response magnitude index, M. M is defined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2024-05-01T21:45:36Z</dcterms:modified>
</cp:coreProperties>
</file>