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D7F6B-571A-4E4F-AB65-71277F48C1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A7AD9-8904-47CA-8F73-67B613981C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Cytopathology smears of patients with large pericardial effusions.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07D35-822A-4332-9359-72A25739C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12, December 2006,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Cytopathology smears of patients with large pericardial effusions.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Cytopathology smears of patients with large pericardial effusions.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2024-04-26T07:51:51Z</dcterms:modified>
</cp:coreProperties>
</file>