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B7AE9-1805-4075-8F16-2FA7AD1AF8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94288-97EF-4303-97B9-7645ED236F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B7175-0668-43B6-9661-7D42CBC9FF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B7175-0668-43B6-9661-7D42CBC9FF5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1.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89.1.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1, 1 January 1997, Pages 21–39,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https://doi.org/10.1093/jnci/89.1.21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226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1, 1 January 1997, Pages 21–39,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https://doi.org/10.1093/jnci/89.1.21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229100" y="1371600"/>
            <a:ext cx="6785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Slide 1</vt:lpstr>
      <vt:lpstr>Slide 2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2024-09-18T23:58:21Z</dcterms:modified>
</cp:coreProperties>
</file>