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9B7AE9-1805-4075-8F16-2FA7AD1AF84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5594288-97EF-4303-97B9-7645ED236F6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2B7175-0668-43B6-9661-7D42CBC9FF5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2B7175-0668-43B6-9661-7D42CBC9FF5A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jnci/89.1.2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jnci/89.1.2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Natl Cancer Inst</a:t>
            </a:r>
            <a:r>
              <a:rPr lang="en-US" altLang="en-US" sz="1000">
                <a:solidFill>
                  <a:srgbClr val="333333"/>
                </a:solidFill>
              </a:rPr>
              <a:t>, Volume 89, Issue 1, 1 January 1997, Pages 21–39,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https://doi.org/10.1093/jnci/89.1.21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209800" y="1371600"/>
            <a:ext cx="472269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Natl Cancer Inst</a:t>
            </a:r>
            <a:r>
              <a:rPr lang="en-US" altLang="en-US" sz="1000">
                <a:solidFill>
                  <a:srgbClr val="333333"/>
                </a:solidFill>
              </a:rPr>
              <a:t>, Volume 89, Issue 1, 1 January 1997, Pages 21–39,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https://doi.org/10.1093/jnci/89.1.21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4229100" y="1371600"/>
            <a:ext cx="67856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4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Slide 1</vt:lpstr>
      <vt:lpstr>Slide 2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2024-09-18T23:58:21Z</dcterms:modified>
</cp:coreProperties>
</file>