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889F4-7F02-4716-89DD-2FA9CCE980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1651F8-0F43-4772-A1CE-8DA0FBC32E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94F8C-F1FB-401A-90EE-45B97372FA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94F8C-F1FB-401A-90EE-45B97372FA1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1.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89.1.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1, 1 January 1997, Pages 21–39,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https://doi.org/10.1093/jnci/89.1.21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226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1, 1 January 1997, Pages 21–39,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https://doi.org/10.1093/jnci/89.1.21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229100" y="1371600"/>
            <a:ext cx="6785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Slide 1</vt:lpstr>
      <vt:lpstr>Slide 2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2024-09-20T04:38:17Z</dcterms:modified>
</cp:coreProperties>
</file>