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326E4B-DF5A-4926-ABEE-269A600367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05907-16B5-4644-B875-FECFA1E7ED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22D88-DF07-458A-9304-809C3294BC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22D88-DF07-458A-9304-809C3294BC1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1.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89.1.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1, 1 January 1997, Pages 21–39,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https://doi.org/10.1093/jnci/89.1.21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226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1, 1 January 1997, Pages 21–39,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https://doi.org/10.1093/jnci/89.1.21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4229100" y="1371600"/>
            <a:ext cx="6785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Slide 1</vt:lpstr>
      <vt:lpstr>Slide 2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2024-05-08T14:39:21Z</dcterms:modified>
</cp:coreProperties>
</file>