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38C8BD-7193-4F64-806E-24F0667ED96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99309BF-2A7F-4933-83D1-1A7C46B2EF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Light micrograph of a rabbit carotid artery (control without any intervention) showing morphological features of endothelial cells. Normal endothelial cells demonstrate a granular staining for PECAM 1 and line the luminal surface of a control vessel. PECAM 1-staining. Magnification ×500.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Copyright © 1998, European Society of Cardiology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6C7EF-F5CC-4AEE-95C4-A4A33F23196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S0008-6363(98)00049-2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Cardiovasc Res</a:t>
            </a:r>
            <a:r>
              <a:rPr lang="en-US" altLang="en-US" sz="1000">
                <a:solidFill>
                  <a:srgbClr val="333333"/>
                </a:solidFill>
              </a:rPr>
              <a:t>, Volume 38, Issue 3, June 1998, Pages 751–762,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https://doi.org/10.1016/S0008-6363(98)00049-2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2 </a:t>
            </a:r>
            <a:r>
              <a:rPr lang="en-US" altLang="en-US" b="0"/>
              <a:t>Light micrograph of a rabbit carotid artery (control without any intervention) showing morphological features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2 Light micrograph of a rabbit carotid artery (control without any intervention) showing morphological features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2024-04-26T11:24:41Z</dcterms:modified>
</cp:coreProperties>
</file>