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AC1B4-951A-43C7-94C2-DE3605A84B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FA82C-E68C-4F29-AB07-758E72BB96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D265E-07B1-4589-878B-5106853B89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2024-05-11T02:23:47Z</dcterms:modified>
</cp:coreProperties>
</file>