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37E6E2E-B10A-4EA4-B3AA-4D7ECB063E2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42B2C2B-D959-44BD-9A03-8CC5F3F6AD3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9711A42-EB39-404E-A127-788A9787BB1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2024-09-20T04:20:05Z</dcterms:modified>
</cp:coreProperties>
</file>