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CBB709-C407-4E85-A82B-3DEB10010F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CD9D1-9D57-44F3-BB13-9F3D9D19D9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BAB6C4-907E-4989-BCA8-66C84FBCF8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2024-09-19T00:46:34Z</dcterms:modified>
</cp:coreProperties>
</file>