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33B417-C708-4791-A32C-00FDB454B2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24A280-2253-405B-8D8D-936AC78E87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 averaged fMRI results showing long-lasting changes in activity after a single exposure to an object. (A) Axial, lateral and coronal slices through occipitotemporal (a, b), inferior frontal (c), insular (d) and basal ganglia (e) regions showing decreased responses (displayed in yellow) and increased responses (displayed in red) for repeated as compared to novel objects. Results are overlayed on the group-averaged normalized anatomical image. (B) Group-averaged regional responses computed from all voxels active during object naming and showing an effect of long-term object repetition. Shown are the mean regression coefficients obtained for novel objects, and repeated objects at 1 h, 6 h and 3 days delay, for each of the regions displayed in (A). Error bars reflect the standard error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F73EEB-78C3-4477-896F-F17D9F4844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381–391, </a:t>
            </a:r>
            <a:r>
              <a:rPr lang="en-US" altLang="en-US" sz="1000">
                <a:solidFill>
                  <a:srgbClr val="333333"/>
                </a:solidFill>
                <a:hlinkClick r:id="rId3"/>
              </a:rPr>
              <a:t>https://doi.org/10.1093/cercor/13.4.381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 averaged fMRI results showing long-lasting changes in activity after a single exposure to an object.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 averaged fMRI results showing long-lasting changes in activity after a single exposure to an object.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2024-09-19T02:35:18Z</dcterms:modified>
</cp:coreProperties>
</file>