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989BFA-B8E5-43AA-9E7A-29CCE7AC414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04A19D2-FD8B-424E-B0EB-C92E4375AF2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Rastergrams of randomly selected neurons for each pool in the OFC network from the simulation shown in Figures 2B and 3 during the execution and reversal of the Go/NoGo visual discrimination task after Thorpe et al. (1983). Each vertical line indicates a new trial. O1, object 1 (the syringe) was used throughout this experiment. O1-Pun is the intermediate pool responding to O1 when it is associated with reward. The final pools are denoted Reward (which implies a Go response) and Punishment (which signifies a NoGo response).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1 © Oxford University Press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8484BC-3899-453C-8B0A-C8D80BAB59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1, January 2005, Pages 15–30,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Rastergrams of randomly selected neurons for each pool in the OFC network from the simulation shown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Rastergrams of randomly selected neurons for each pool in the OFC network from the simulation shown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2024-04-26T16:54:40Z</dcterms:modified>
</cp:coreProperties>
</file>