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E171B-AD77-4664-952D-6B40AFF9C2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E325C-7E72-4902-BF20-3E0934A356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(3)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pK Values of 5-Sulfosalicylic Acid and log β for ISC
I = 0.05 at 25°C.
Figure 1.The fraction diagram of ISC as a function of pH and –log [L3−]. I = 0.0500. This figure is available in black and white in print and in color at JCS online.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8275F-2639-4D25-B74B-552447906D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 b) The shift of the ISC peak with increasing the analyte concentration and (c, d) ISC peaks fitted the HVL function. CL0/CM0 is (a, d) 100 and (b, c) 10. The insert shows an extension of the ISC peak fitted with the HVL function for CL0/CM0 is 100. The vertical lines indicate migration time obtained as the parameters a1 of the HVL function. BGE: 1.6 mM H3L, 2.1 mM KH2L, 15.4 mM K2HL, pH 2.803. U = −20 kV. sp1 and sp2 are the system peaks. This figure is available in black and white in print and in color at JCS online.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8275F-2639-4D25-B74B-552447906D8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(32)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dependence of the relative difference of electrophoretic mobilities on pH of the BGE.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8275F-2639-4D25-B74B-552447906D8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simulated electropherograms of ISC with CL0/CM0=10. μ(HL2−), μ(H2L−) (10−9 m2 V−1 s−1) are (1) 44 and 30, (2) 15 and 10, and (3) 5 and 3. The dashed lines indicate theoretical top peak positions for the ISC and EOF marker. Nslice = 82,000. leff = 40 cm. μeof= 26·10−9 m2 V−1 s−1. BGE: 1.6 mM H3L, 2.1 mM KH2L, 15.4 mM K2HL, pH 2.803. U = −20 kV. This figure is available in black and white in print and in color at JCS online.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8275F-2639-4D25-B74B-552447906D8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(33)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dependences of theoretical plate numbers on leff·Nslice for μ(HL2−), μ(H2L−) (10−9 m2 V−1 s−1) are (A) 44 and 30, (B) 5 and 3. (C) The ISC and ligand effective electrophoretic mobilities as a рН function. The dependences of Δμeff(sim) on (D) N/leff×CM0/CL0, on (E) pH and on (F) CM0/CL0 for the constant N/leff (BGE as in Figure 1). Signs (1)–(3) are as in Figure 4. The legends indicate the slice number. The dashed line in D indicates the value satisfying the experimental conditions: N = 16,400, leff= 40 cm, CL0/CM0=10. This figure is available in black and white in print and in color at JCS online.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8275F-2639-4D25-B74B-552447906D8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w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hromsci/bmw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hromsci/bmw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hromsci/bmw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hromsci/bmw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54, Issue 7, 1 August 2016, Pages 1253–1262,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https://doi.org/10.1093/chromsci/bmw057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(3) </a:t>
            </a:r>
            <a:r>
              <a:rPr lang="en-US" altLang="en-US" b="0"/>
              <a:t>pK Values of 5-Sulfosalicylic Acid and log β for ISC
I = 0.05 at 25°C.
Figure 1.The fraction diagram of ISC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24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54, Issue 7, 1 August 2016, Pages 1253–1262,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https://doi.org/10.1093/chromsci/bmw057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(a, b) The shift of the ISC peak with increasing the analyte concentration and (c, d) ISC peaks fitted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273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54, Issue 7, 1 August 2016, Pages 1253–1262,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https://doi.org/10.1093/chromsci/bmw057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(32) </a:t>
            </a:r>
            <a:r>
              <a:rPr lang="en-US" altLang="en-US" b="0"/>
              <a:t>The dependence of the relative difference of electrophoretic mobilities on pH of the BGE.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3908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54, Issue 7, 1 August 2016, Pages 1253–1262,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https://doi.org/10.1093/chromsci/bmw057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simulated electropherograms of ISC with CL0/CM0=10. μ(HL</a:t>
            </a:r>
            <a:r>
              <a:rPr lang="en-US" altLang="en-US" b="0" baseline="30000"/>
              <a:t>2−</a:t>
            </a:r>
            <a:r>
              <a:rPr lang="en-US" altLang="en-US" b="0"/>
              <a:t>), μ(H</a:t>
            </a:r>
            <a:r>
              <a:rPr lang="en-US" altLang="en-US" b="0" baseline="-25000"/>
              <a:t>2</a:t>
            </a:r>
            <a:r>
              <a:rPr lang="en-US" altLang="en-US" b="0"/>
              <a:t>L</a:t>
            </a:r>
            <a:r>
              <a:rPr lang="en-US" altLang="en-US" b="0" baseline="30000"/>
              <a:t>−</a:t>
            </a:r>
            <a:r>
              <a:rPr lang="en-US" altLang="en-US" b="0"/>
              <a:t>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640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54, Issue 7, 1 August 2016, Pages 1253–1262,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https://doi.org/10.1093/chromsci/bmw057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(33) </a:t>
            </a:r>
            <a:r>
              <a:rPr lang="en-US" altLang="en-US" b="0"/>
              <a:t>The dependences of theoretical plate numbers on l</a:t>
            </a:r>
            <a:r>
              <a:rPr lang="en-US" altLang="en-US" b="0" baseline="-25000"/>
              <a:t>eff</a:t>
            </a:r>
            <a:r>
              <a:rPr lang="en-US" altLang="en-US" b="0"/>
              <a:t>·N</a:t>
            </a:r>
            <a:r>
              <a:rPr lang="en-US" altLang="en-US" b="0" baseline="-25000"/>
              <a:t>slice</a:t>
            </a:r>
            <a:r>
              <a:rPr lang="en-US" altLang="en-US" b="0"/>
              <a:t> for μ(HL</a:t>
            </a:r>
            <a:r>
              <a:rPr lang="en-US" altLang="en-US" b="0" baseline="30000"/>
              <a:t>2−</a:t>
            </a:r>
            <a:r>
              <a:rPr lang="en-US" altLang="en-US" b="0"/>
              <a:t>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308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(3) pK Values of 5-Sulfosalicylic Acid and log β for ISC
I = 0.05 at 25°C.
Figure 1.The fraction diagram of ISC ...</vt:lpstr>
      <vt:lpstr>Figure 2. (a, b) The shift of the ISC peak with increasing the analyte concentration and (c, d) ISC peaks fitted the ...</vt:lpstr>
      <vt:lpstr>(32) The dependence of the relative difference of electrophoretic mobilities on pH of the BGE.
</vt:lpstr>
      <vt:lpstr>Figure 4. The simulated electropherograms of ISC with CL0/CM0=10. μ(HL2−), μ(H2L−) ...</vt:lpstr>
      <vt:lpstr>(33) The dependences of theoretical plate numbers on leff·Nslice for μ(HL2−),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2024-04-26T23:16:51Z</dcterms:modified>
</cp:coreProperties>
</file>