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61CF1-D67B-4A17-B6FC-741A77A06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0EA01-6639-48E7-8B41-600DFA7C3F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MGAT: multi-genome annotation tool. (A) Display of annotation identification features, calculations and evidence for all genes associated with a protein cluster. (B) Synteny display of the protein cluster. (C) Multiple alignment of the protein cluster.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2010.This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51FF3-5245-4E26-8034-A49FDB7CC5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MGAT: multi-genome annotation tool. (A) Display of annotation identification features, calculations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MGAT: multi-genome annotation tool. (A) Display of annotation identification features, calculations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2024-04-26T13:00:06Z</dcterms:modified>
</cp:coreProperties>
</file>