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D82FD-920A-4BEB-99C1-94D3EB8382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FB281A-1249-4D07-BC3E-CD6D6F2312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Pre-operative sagittal T1-weighted MRI, showing a left LGG involving the fronto-opercular region (Broca's area). (B) Post-operative sagittal T1-weighted MRI showing a total tumour removal. The patient neurological examination was normal before and after tumour removal.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3780B-E85B-44D8-BE5C-760B0EC810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4, April 2007, Pages 898–914,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(A) Pre-operative sagittal T</a:t>
            </a:r>
            <a:r>
              <a:rPr lang="en-US" altLang="en-US" b="0" baseline="-25000"/>
              <a:t>1</a:t>
            </a:r>
            <a:r>
              <a:rPr lang="en-US" altLang="en-US" b="0"/>
              <a:t>-weighted MRI, showing a left LGG involving the fronto-opercular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(A) Pre-operative sagittal T1-weighted MRI, showing a left LGG involving the fronto-opercular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2024-04-26T15:52:44Z</dcterms:modified>
</cp:coreProperties>
</file>