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292D9D-CEB1-4EDA-9D46-3D56CDD379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06CBE-C5D8-4568-A307-6A71C39113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Fatty acid content in liver (n = 5) and breast (n = 5) muscle samples collected from broilers exhibiting normal or severe degree of white striping in breast fillets. NORM = normal (no white striping); SEV = severe degree of white striping. a,bMeans with different letters are significantly different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077CA8-3CC4-4B91-8403-BC9DDFAA12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.2012-026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92, Issue 2, February 2013, Pages 339–345,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https://doi.org/10.3382/ps.2012-02647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Fatty acid content in liver (n = 5) and breast (n = 5) muscle samples collected from broilers exhibiting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64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Fatty acid content in liver (n = 5) and breast (n = 5) muscle samples collected from broilers exhibiting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2024-05-05T07:12:17Z</dcterms:modified>
</cp:coreProperties>
</file>