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4EA52C-CA60-4C9F-8C1E-0763E1FBC0B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0646F5-F2AE-4DBD-9B9F-0FFAA572E61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Fatty acid content in liver (n = 5) and breast (n = 5) muscle samples collected from broilers exhibiting normal or severe degree of white striping in breast fillets. NORM = normal (no white striping); SEV = severe degree of white striping. a,bMeans with different letters are significantly different (P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2013 Poultry Science Association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2DC2DE-6775-47B0-A2AF-63EBE4F6965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3382/ps.2012-026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Poult Sci</a:t>
            </a:r>
            <a:r>
              <a:rPr lang="en-US" altLang="en-US" sz="1000">
                <a:solidFill>
                  <a:srgbClr val="333333"/>
                </a:solidFill>
              </a:rPr>
              <a:t>, Volume 92, Issue 2, February 2013, Pages 339–345,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https://doi.org/10.3382/ps.2012-02647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Fatty acid content in liver (n = 5) and breast (n = 5) muscle samples collected from broilers exhibiting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53644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Fatty acid content in liver (n = 5) and breast (n = 5) muscle samples collected from broilers exhibiting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2024-09-20T12:12:19Z</dcterms:modified>
</cp:coreProperties>
</file>