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CA2E05-5592-421B-A38A-B4520A133DA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27155D-79BB-432F-B586-9712A18B280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 a ) The base pairing in a Hoogsteen-paired G-tetrad. ( b ) The chemical structure of LNA with torsion angles labelled.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14942D-976E-4F15-A695-1D9B6F986B8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1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7, 1 April 2006, Pages 2006–2014, </a:t>
            </a:r>
            <a:r>
              <a:rPr lang="en-US" altLang="en-US" sz="1000">
                <a:solidFill>
                  <a:srgbClr val="333333"/>
                </a:solidFill>
                <a:hlinkClick r:id="rId3"/>
              </a:rPr>
              <a:t>https://doi.org/10.1093/nar/gkl144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 a ) The base pairing in a Hoogsteen-paired G-tetrad. ( b ) The chemical structure of LNA with torsion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 a ) The base pairing in a Hoogsteen-paired G-tetrad. ( b ) The chemical structure of LNA with torsion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2024-04-26T22:10:33Z</dcterms:modified>
</cp:coreProperties>
</file>