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281E05-E4EB-42B3-AEEC-FAF3C05F66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65C3C-0E40-4038-9C9E-9948CE30FC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C2A54-B358-4434-969D-FE0C73E2C7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2024-04-26T14:30:42Z</dcterms:modified>
</cp:coreProperties>
</file>