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7C971E-9303-4DD9-9E68-E1C60C4655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DAE7DB-1A23-4A78-96F3-66A1A95CA6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008DD-D643-427D-AADE-2E3F5A275B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2024-04-27T01:16:02Z</dcterms:modified>
</cp:coreProperties>
</file>