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3FA3C7-DA1E-4F4D-867B-BAF0CE0402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0F9B8-F548-4F9A-A0BE-604BC055D0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Overlap between average color blob and average CO blob. (A) The average color blob obtained by summing 60.2 mm × 2 mm regions centered on 60 color blobs. (B) The average CO blob obtained by summing 60 regions (2×2 mm) centered on the same set of 60 coordinates for color blobs. (C) Radially compressed density profile of the average color blob (blue) and the average CO blob centered on color blob coordinates (orange). Numbers on x axis indicate distance from center of the average blob. The color and CO profiles are very similar, indicating a high degree of overlap between color blobs and CO blobs.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Attribution-NonCommercial-NoDerivs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17EF90-C47E-4EA3-91DE-8768BBF640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516–533, </a:t>
            </a:r>
            <a:r>
              <a:rPr lang="en-US" altLang="en-US" sz="1000">
                <a:solidFill>
                  <a:srgbClr val="333333"/>
                </a:solidFill>
                <a:hlinkClick r:id="rId3"/>
              </a:rPr>
              <a:t>https://doi.org/10.1093/cercor/bhm081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Overlap between average color blob and average CO blob. (A) The average color blob obtained by summing 60.2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Overlap between average color blob and average CO blob. (A) The average color blob obtained by summing 60.2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2024-04-26T20:24:39Z</dcterms:modified>
</cp:coreProperties>
</file>