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4E0E9-E9E1-4906-A1D3-220018D45C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99E1B5-46B5-41CE-9EEE-D573D9B464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the Tubb3 shRNA at pre- and post-natal stages on the radial migration. Mouse brains were electroporated at E14.5 with the shRNA against-Tubb3 or control constructs and embryos or pups harvested at E16.5, E17.5, E18.5, P0, P2 and P7. At day E16.5, sh (embryos n = 6) and control (n = 3) cells were similarly present in the SVZ/lower IZ. While control electroporated cells started to reach the CP from E17.5 stage (n = 13), sh cells were still blocked in the SVZ/IZ (n = 7). A majority of control cells reached the CP at E18.5 (n = 4), whereas sh electroporated cells remained mostly in the SVZ/IZ (n = 4). Later, a significant proportion entered the CP at P0 (sh n = 4, scramble n = 6) and finally formed a compact layer in the upper CP at P2 (sh n = 4, scramble n = 3) and P7 (sh n = 5, scramble n = 4). Scale bar 100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222A7-F665-4CDB-A70B-BBF890F882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5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1516–1526,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Effects of the Tubb3 shRNA at pre- and post-natal stages on the radial migration. Mouse brains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Effects of the Tubb3 shRNA at pre- and post-natal stages on the radial migration. Mouse brains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2024-05-01T22:11:31Z</dcterms:modified>
</cp:coreProperties>
</file>