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0AB7A-59EE-4D4D-95F3-07968D4B0E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E080D-DCF7-4F9B-A38E-2779075A16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MEPs elicited before (T0) and at 5 (T1), 15 (T2), and 30 (T3) min after iTBS in patients with PSP at baseline and at one-year follow-up session. x-axis: time; y-axis: MEP size expressed as percentage of MEP size at T0.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FF1C8C-B38B-41DD-891F-7CC78691E5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693–700,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MEPs elicited before (T</a:t>
            </a:r>
            <a:r>
              <a:rPr lang="en-US" altLang="en-US" b="0" baseline="-25000"/>
              <a:t>0</a:t>
            </a:r>
            <a:r>
              <a:rPr lang="en-US" altLang="en-US" b="0"/>
              <a:t>) and at 5 (T</a:t>
            </a:r>
            <a:r>
              <a:rPr lang="en-US" altLang="en-US" b="0" baseline="-25000"/>
              <a:t>1</a:t>
            </a:r>
            <a:r>
              <a:rPr lang="en-US" altLang="en-US" b="0"/>
              <a:t>), 15 (T</a:t>
            </a:r>
            <a:r>
              <a:rPr lang="en-US" altLang="en-US" b="0" baseline="-25000"/>
              <a:t>2</a:t>
            </a:r>
            <a:r>
              <a:rPr lang="en-US" altLang="en-US" b="0"/>
              <a:t>), and 30 (T</a:t>
            </a:r>
            <a:r>
              <a:rPr lang="en-US" altLang="en-US" b="0" baseline="-25000"/>
              <a:t>3</a:t>
            </a:r>
            <a:r>
              <a:rPr lang="en-US" altLang="en-US" b="0"/>
              <a:t>) min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MEPs elicited before (T0) and at 5 (T1), 15 (T2), and 30 (T3) min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2024-04-26T03:50:13Z</dcterms:modified>
</cp:coreProperties>
</file>