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71CDB1-38C3-4088-A9D8-C2599EC26D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260D82-90EB-420D-8776-5F1851046E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chart of analysis. After preprocessing, fMRI data from 15 young subjects were included in a group ICA and 30 components were generated. A dual-regression procedure was employed to generate subject-specific time courses and spatial maps of each component for 92 older subjects. The first stage produces a mean network time course for each component, and the second stage produces spatial maps in which voxel values represent the degree to which that voxel's time course is correlated with the mean network time course. A template-matching procedure was used to identify 7 networks of interest for subsequent group analysis. Changes of network connectivity were tested against both global and regional measures of Aβ deposition.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10B3F5-F635-485F-87BC-BA32D4443F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695–707, </a:t>
            </a:r>
            <a:r>
              <a:rPr lang="en-US" altLang="en-US" sz="1000">
                <a:solidFill>
                  <a:srgbClr val="333333"/>
                </a:solidFill>
                <a:hlinkClick r:id="rId3"/>
              </a:rPr>
              <a:t>https://doi.org/10.1093/cercor/bhu259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chart of analysis. After preprocessing, fMRI data from 15 young subjects were included in a group ICA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Flow chart of analysis. After preprocessing, fMRI data from 15 young subjects were included in a group ICA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2024-04-26T21:02:53Z</dcterms:modified>
</cp:coreProperties>
</file>