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7EB1B-F13B-4415-9AA0-F1E84ED610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012502-A614-471F-9C03-2179340F5A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Content-specific differences in activity elicited by study words. (A) Regions where activity is greater for words from the scene compared with the sentence encoding conditions, overlaid on a rendered canonical normalized brain (with the cerebellum artificially removed). (B) Regions where activity was greater for words from the sentence compared with the scene encoding conditions, overlaid on sections of the across-subjects mean of normalized T1-weighted images. All activations exceeded a threshold of P &lt; 0.001 (uncorrected for multiple comparisons) and were at least 5 voxels in size.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0CB30-F974-4BF9-BACC-0AF58729F0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2507–2515, </a:t>
            </a:r>
            <a:r>
              <a:rPr lang="en-US" altLang="en-US" sz="1000">
                <a:solidFill>
                  <a:srgbClr val="333333"/>
                </a:solidFill>
                <a:hlinkClick r:id="rId3"/>
              </a:rPr>
              <a:t>https://doi.org/10.1093/cercor/bhl156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Content-specific differences in activity elicited by study words. (A) Regions where activity is greater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Content-specific differences in activity elicited by study words. (A) Regions where activity is greater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2024-04-26T23:07:56Z</dcterms:modified>
</cp:coreProperties>
</file>