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84A50-E1EC-4361-A214-AF79062477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80A481-B814-4425-B6D8-08FA44CD56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EDFB7-BC06-4F0D-BD86-BF38AB8262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2024-04-26T08:27:30Z</dcterms:modified>
</cp:coreProperties>
</file>