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1AB7F-9B49-498F-8803-4603DF4354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EE3E97-F9B1-4041-881C-EA7BA1E993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3F4852-C643-44BE-B602-70858113F2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2024-04-26T04:45:25Z</dcterms:modified>
</cp:coreProperties>
</file>