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EB4F06-EA8E-417B-93DE-BE80B46C175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B74ACC-1934-42E6-8B2D-E6F211E37E0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Pathophysiology of neurologic disorders in IBD.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European Crohn's and Colitis Organisation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60B081-D818-4D8F-A07E-947B007F0A7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rohns.2009.10.00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Crohns Colitis</a:t>
            </a:r>
            <a:r>
              <a:rPr lang="en-US" altLang="en-US" sz="1000">
                <a:solidFill>
                  <a:srgbClr val="333333"/>
                </a:solidFill>
              </a:rPr>
              <a:t>, Volume 4, Issue 2, June 2010, Pages 115–124,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https://doi.org/10.1016/j.crohns.2009.10.005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Pathophysiology of neurologic disorders in IBD.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Pathophysiology of neurologic disorders in IBD.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2024-04-26T03:04:01Z</dcterms:modified>
</cp:coreProperties>
</file>