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5D4C4B-11AE-48A8-9446-E7E60FC9E53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2FB4983-FD22-40DC-89A0-260CA461765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(right):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Stars ’R’ Us! in place at the Royal Society. As well as a series of posters, it included four hands-on exhibits: from left to right, Seeing Stars, Reproducing Space, Seeing the Unseen and Life in a Bottle.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324DD-B41C-4062-AD56-7157103F60F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(below):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exhibit proved popular throughout the week.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AB324DD-B41C-4062-AD56-7157103F60FB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46/j.1468-4004.2003.4562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46/j.1468-4004.2003.45622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45, Issue 6, December 2004, Pages 6.22–6.24,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https://doi.org/10.1046/j.1468-4004.2003.45622.x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(right): </a:t>
            </a:r>
            <a:r>
              <a:rPr lang="en-US" altLang="en-US" b="0"/>
              <a:t>Stars ’R’ Us! in place at the Royal Society. As well as a series of posters, it included four hands-on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345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A&amp;G</a:t>
            </a:r>
            <a:r>
              <a:rPr lang="en-US" altLang="en-US" sz="1000">
                <a:solidFill>
                  <a:srgbClr val="333333"/>
                </a:solidFill>
              </a:rPr>
              <a:t>, Volume 45, Issue 6, December 2004, Pages 6.22–6.24,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https://doi.org/10.1046/j.1468-4004.2003.45622.x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(below): </a:t>
            </a:r>
            <a:r>
              <a:rPr lang="en-US" altLang="en-US" b="0"/>
              <a:t>The exhibit proved popular throughout the week.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128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1 (right): Stars ’R’ Us! in place at the Royal Society. As well as a series of posters, it included four hands-on ...</vt:lpstr>
      <vt:lpstr>2 (below): The exhibit proved popular throughout the week.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2024-04-26T10:49:47Z</dcterms:modified>
</cp:coreProperties>
</file>