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35D00-40B7-4502-BAA8-86E8E7AC46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D9E3A-807C-496B-842F-35A45AA35B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Body mass index distribution profiles in urban and rural Gambia taken from a community survey conducted in 1996/97. Redrawn from van der Sande et al.13 with permission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ECF2F-7B74-471F-8F7F-F6DF593181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i2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35, Issue 1, February 2006, Pages 93–99,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https://doi.org/10.1093/ije/dyi272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Body mass index distribution profiles in urban and rural Gambia taken from a community survey conducted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Body mass index distribution profiles in urban and rural Gambia taken from a community survey conducted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2024-04-26T13:22:35Z</dcterms:modified>
</cp:coreProperties>
</file>