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7D34E9-2597-4CE1-82C2-C9837513A27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E36C6F-EEE1-4819-871F-A735DCCEA80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Activity of a representative LIP neuron on the memory-guided saccade and stable-array tasks. Responses on each task and for each saccade target direction (marked on the left) are shown as raster plots aligned on cue onset and on saccade onset. Each tic mark represents one action potential and each row represents one correctly executed trial. Trials are presented in the order in which they were collected with the first trial on the top. Presaccadic tuning indices for this neuron (average across 100 ms before saccade onset) were 0.61 for the memory-guided saccade task, 0.58 for the cue-out stable array task and 0.52 for the cue-in stable array task.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9A3350-6DBD-45A3-88CB-831E9A80D5B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8, August 2005, Pages 1198–1206, </a:t>
            </a:r>
            <a:r>
              <a:rPr lang="en-US" altLang="en-US" sz="1000">
                <a:solidFill>
                  <a:srgbClr val="333333"/>
                </a:solidFill>
                <a:hlinkClick r:id="rId3"/>
              </a:rPr>
              <a:t>https://doi.org/10.1093/cercor/bhi002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Activity of a representative LIP neuron on the memory-guided saccade and stable-array tasks. Responses 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Activity of a representative LIP neuron on the memory-guided saccade and stable-array tasks. Responses 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2024-09-20T05:04:36Z</dcterms:modified>
</cp:coreProperties>
</file>