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15DD07-29DA-4D9D-830D-F6390944A5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E9EEA-0ADB-43A4-A499-28A2285E89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[2009]. Published by Oxford University Press on behalf of The Design History Society.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FF5C7-695A-4132-8EE0-FDB0719934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[2009]. Published by Oxford University Press on behalf of The Design History Society.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FF5C7-695A-4132-8EE0-FDB0719934A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dh/epp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dh/epp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Des Hist</a:t>
            </a:r>
            <a:r>
              <a:rPr lang="en-US" altLang="en-US" sz="1000">
                <a:solidFill>
                  <a:srgbClr val="333333"/>
                </a:solidFill>
              </a:rPr>
              <a:t>, Volume 22, Issue 4, December 2009, Pages 417–420,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https://doi.org/10.1093/jdh/epp040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07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Des Hist</a:t>
            </a:r>
            <a:r>
              <a:rPr lang="en-US" altLang="en-US" sz="1000">
                <a:solidFill>
                  <a:srgbClr val="333333"/>
                </a:solidFill>
              </a:rPr>
              <a:t>, Volume 22, Issue 4, December 2009, Pages 417–420,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https://doi.org/10.1093/jdh/epp040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38500" y="1371600"/>
            <a:ext cx="26644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Slide 1</vt:lpstr>
      <vt:lpstr>Slide 2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2024-04-26T15:24:32Z</dcterms:modified>
</cp:coreProperties>
</file>