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8A3AD-8934-4967-A15D-BB946D5CD0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7D608-24BB-4A10-968E-9F69255C90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5. Unfolded two-dimensional map of the surface of the whole parahippocampal gyrus including the temporal pole, the perirhinal, entorhinal and posterior parahippocampal cortices in the baboon. The map was performed from the 15 histological cuts represented as drawings all around (see Fig. 2 for further details). The rhinal sulcus is represented as a dashed line and all fields are enclosed by solid lines. Inset, top right: Approximate orientation of the surface representation. Arrows at top left indicate the major axis of the drawing. R, rostral; C, caudal; M, medial; L, lateral.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F2C77-3D94-45D8-882C-FD5E26C70F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231–246, </a:t>
            </a:r>
            <a:r>
              <a:rPr lang="en-US" altLang="en-US" sz="1000">
                <a:solidFill>
                  <a:srgbClr val="333333"/>
                </a:solidFill>
                <a:hlinkClick r:id="rId3"/>
              </a:rPr>
              <a:t>https://doi.org/10.1093/cercor/bhg123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5. Unfolded two-dimensional map of the surface of the whole parahippocampal gyrus including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5. Unfolded two-dimensional map of the surface of the whole parahippocampal gyrus including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2024-04-26T02:49:48Z</dcterms:modified>
</cp:coreProperties>
</file>