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F8AC72-3043-49A0-B753-694BBC1E785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1004FE-A45F-41B2-91D2-D6D124BFADD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RT as a function of congruity and comparison. Error bars depict one standard error of mean.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9200E5-D4E4-41ED-8E4E-FF68C97FC0F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05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2, February 2008, Pages 337–343,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https://doi.org/10.1093/cercor/bhm058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Mean RT as a function of congruity and comparison. Error bars depict one standard error of mean.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Mean RT as a function of congruity and comparison. Error bars depict one standard error of mean.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2024-04-26T11:39:05Z</dcterms:modified>
</cp:coreProperties>
</file>