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06A188-79CB-46C6-B4BB-486E78043C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B460B8-00AE-4595-9717-2F60F74523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Dab1 NLS1 + C mutant do not bind to ApoER2. ApoER2-HA was co-expressed with Dab1-EGFP (WT), Dab1NLS1mt-EGFP (NLS1mt), Dab1Cmt-EGFP (Cmt), and Dab1NLS1 + Cmt-EGFP (NLS1 + Cmt) in HEK293T cells. An empty vector pCAGGS1 was co-introduced with the ApoER2 expression vector as a negative control. After 2 days, the cells were lysed and EGFP-tagged Dab1 proteins were immunoprecipitated (IP) with anti-GFP antibody (IP : GFP). The immunoprecipitated complex and 1/100 volume of the input cell lysate were separated using SDS–PAGE, and the HA-tagged protein was detected using an anti-HA antibody (WB : HA). The blot was treated with stripping solution and was re-probed using anti-GFP antibody (WB : GFP). The 2 bands indicated by the “arrows” and “arrowheads” seem to represent the glycosylated and non-glycosylated forms of ApoER2, respectively (May et al. 2003). The positions of the molecular markers are indicated on the left side of each panel (shown in kDa).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EBEB0-0D4F-4C0D-A2B2-753D87AD61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6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3219–3236,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Dab1 NLS1 + C mutant do not bind to ApoER2. ApoER2-HA was co-expressed with Dab1-EGFP (WT), Dab1NLS1mt-EGFP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Dab1 NLS1 + C mutant do not bind to ApoER2. ApoER2-HA was co-expressed with Dab1-EGFP (WT), Dab1NLS1mt-EGFP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2024-04-26T04:46:15Z</dcterms:modified>
</cp:coreProperties>
</file>