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7F60AF-F439-4DC8-A007-F75AF9674DB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55B6B1-0346-47B6-A3A7-703F7F06D11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Time course of systolic BP and serum IS in DR, DS and DS-IS rats. *** P &lt; 0.001, **** P &lt; 0.0001 vs. DS.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2008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2687D8C-C6CD-4C84-BD1C-F08256470E85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H&amp;E and von Kossa staining of arcuate aorta in DR, DS and DS-IS rats.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2008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2687D8C-C6CD-4C84-BD1C-F08256470E85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Calcification area in arcuate aorta ( A ), wall thickness of the arcuate ( B ), thoracic ( C  ), and abdominal aortas ( D ) in DR, DS and DS-IS rats, and the measurement of aortic wall thickness ( E  ). Average of five measurements was considered representative of each rat. * P &lt; 0.05, *** P &lt; 0.001, **** P &lt; 0.0001 vs. DS.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2008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2687D8C-C6CD-4C84-BD1C-F08256470E85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Immunostaining of osteopontin, Cbfal, ALP and osteocalcin in the arcuate aorta of DR, DS and DS-IS rats (×250).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2008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2687D8C-C6CD-4C84-BD1C-F08256470E85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Immunostaining of IS, rOATl, rOAT3, SMA and macrophages in the arcuate aorta of DR, DS and DS-IS rats (×250).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2008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2687D8C-C6CD-4C84-BD1C-F08256470E85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PAS and Masson trichrome (MT) staining, and immunostaining of TGF-ßl in the kidneys of DR, DS, and DS-IS rats.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2008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2687D8C-C6CD-4C84-BD1C-F08256470E85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Glomerular area, mesangial area, MT-positive tubulointerstitial area, TGF-ßl-positive glomerular area and TGF-ßl-positive tubulointerstitial area in the kidneys of DR, DS, and DS-IS rats. *** P &lt; 0.001, **** P &lt; 0.0001 vs. DS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2008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2687D8C-C6CD-4C84-BD1C-F08256470E85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ndt/gfm8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ndt/gfm8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ndt/gfm8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ndt/gfm8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ndt/gfm8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ndt/gfm8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ndt/gfm8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23, Issue 6, June 2008, Pages 1892–1901,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https://doi.org/10.1093/ndt/gfm861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 </a:t>
            </a:r>
            <a:r>
              <a:rPr lang="en-US" altLang="en-US" b="0"/>
              <a:t>Time course of systolic BP and serum IS in DR, DS and DS-IS rats. *** P &lt; 0.001, **** P &lt; 0.0001 vs. DS.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1400" y="1371600"/>
            <a:ext cx="453325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23, Issue 6, June 2008, Pages 1892–1901,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https://doi.org/10.1093/ndt/gfm861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 </a:t>
            </a:r>
            <a:r>
              <a:rPr lang="en-US" altLang="en-US" b="0"/>
              <a:t>H&amp;E and von Kossa staining of arcuate aorta in DR, DS and DS-IS rats.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90700" y="1371600"/>
            <a:ext cx="556668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23, Issue 6, June 2008, Pages 1892–1901,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https://doi.org/10.1093/ndt/gfm861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 </a:t>
            </a:r>
            <a:r>
              <a:rPr lang="en-US" altLang="en-US" b="0"/>
              <a:t>Calcification area in arcuate aorta ( A ), wall thickness of the arcuate ( B ), thoracic ( C  ),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03500" y="1371600"/>
            <a:ext cx="394227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23, Issue 6, June 2008, Pages 1892–1901,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https://doi.org/10.1093/ndt/gfm861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 </a:t>
            </a:r>
            <a:r>
              <a:rPr lang="en-US" altLang="en-US" b="0"/>
              <a:t>Immunostaining of osteopontin, Cbfal, ALP and osteocalcin in the arcuate aorta of DR, DS and DS-IS rats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1044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23, Issue 6, June 2008, Pages 1892–1901,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https://doi.org/10.1093/ndt/gfm861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 </a:t>
            </a:r>
            <a:r>
              <a:rPr lang="en-US" altLang="en-US" b="0"/>
              <a:t>Immunostaining of IS, rOATl, rOAT3, SMA and macrophages in the arcuate aorta of DR, DS and DS-IS rats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82800" y="1371600"/>
            <a:ext cx="498763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23, Issue 6, June 2008, Pages 1892–1901,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https://doi.org/10.1093/ndt/gfm861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 </a:t>
            </a:r>
            <a:r>
              <a:rPr lang="en-US" altLang="en-US" b="0"/>
              <a:t>PAS and Masson trichrome (MT) staining, and immunostaining of TGF-ßl in the kidneys of DR, DS, and DS-IS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60600" y="1371600"/>
            <a:ext cx="463137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23, Issue 6, June 2008, Pages 1892–1901,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https://doi.org/10.1093/ndt/gfm861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7 </a:t>
            </a:r>
            <a:r>
              <a:rPr lang="en-US" altLang="en-US" b="0"/>
              <a:t>Glomerular area, mesangial area, MT-positive tubulointerstitial area, TGF-ßl-positive glomerular area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4517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Fig. 1 Time course of systolic BP and serum IS in DR, DS and DS-IS rats. *** P &lt; 0.001, **** P &lt; 0.0001 vs. DS. 
</vt:lpstr>
      <vt:lpstr>Fig. 2 H&amp;E and von Kossa staining of arcuate aorta in DR, DS and DS-IS rats.
</vt:lpstr>
      <vt:lpstr>Fig. 3 Calcification area in arcuate aorta ( A ), wall thickness of the arcuate ( B ), thoracic ( C  ), and ...</vt:lpstr>
      <vt:lpstr>Fig. 4 Immunostaining of osteopontin, Cbfal, ALP and osteocalcin in the arcuate aorta of DR, DS and DS-IS rats ...</vt:lpstr>
      <vt:lpstr>Fig. 5 Immunostaining of IS, rOATl, rOAT3, SMA and macrophages in the arcuate aorta of DR, DS and DS-IS rats ...</vt:lpstr>
      <vt:lpstr>Fig. 6 PAS and Masson trichrome (MT) staining, and immunostaining of TGF-ßl in the kidneys of DR, DS, and DS-IS ...</vt:lpstr>
      <vt:lpstr>Fig. 7 Glomerular area, mesangial area, MT-positive tubulointerstitial area, TGF-ßl-positive glomerular area and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2024-04-26T14:34:11Z</dcterms:modified>
</cp:coreProperties>
</file>