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1AF0D-06CA-4EA7-A25D-7B153F40A8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3EA9B-B0AA-4245-BEBB-ADBC5B842D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interleukin (IL)-10R mRNA by reverse transcription–polymerase chain reaction in three samples of human purified CD56+ uNK cells (lanes 2–4). Upper panel: IL-10R primers amplified a 440 bp fragment. Lane 1 is the positive control of PHA-blasts. Lane 5 is the negative control performed by substituting 1 μl of water for the RNA. The size marker is shown in the left side of the gel. Lower panel: Analysis of hypoxanthine phosphoribosyltransferase 1 (HPRT) mRNA in corresponding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4AE8C-17D6-4F02-A206-2D950A5973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7.10.9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7, Issue 10, October 2001, Pages 971–977,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https://doi.org/10.1093/molehr/7.10.971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Analysis of interleukin (IL)-10R mRNA by reverse transcription–polymerase chain reaction in three samples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Analysis of interleukin (IL)-10R mRNA by reverse transcription–polymerase chain reaction in three samples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2024-04-26T21:16:09Z</dcterms:modified>
</cp:coreProperties>
</file>