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38C5834-5AEC-462A-B551-F12E64DAE64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B37C01-E78D-40FE-B46F-6726DABA252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 graphs show the changes in mean arterial pressure (top) and heart rate (bottom) during mild-intensity, moderate-intensity, and high-intensity exercises. *P &lt; .05 v rest; †P &lt; .05 v mild-intensity exercise; +P &lt; .05 v moderate-intensity exercise. Re, recovery.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2007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37AFE-ECD8-4D5A-8B1E-2FDAF4D175C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 graphs show the changes in forearm blood flow (FBF) (top) and forearm vascular resistance (FVR) (bottom) during mild-intensity and moderate-intensity exercises. *P &lt; .05 v rest; †P &lt; .05 v mild-intensity exercise. Re, recovery.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2007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37AFE-ECD8-4D5A-8B1E-2FDAF4D175C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 graphs show the changes in forearm vascular resistance (FVR) in the absence and presence of NG-monomethyl-L-arginin (L-NMMA) during moderate-intensity exercise. *P &lt; .05 v rest; †P &lt; .05 v L-NMMA (−). Re, recovery.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2007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37AFE-ECD8-4D5A-8B1E-2FDAF4D175C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 graphs show the changes in norepinephrine during mild-intensity, moderate-intensity, and high-intensity exercises. *P &lt; .05 v rest; †P &lt; .05 v mild-intensity exercise; +P &lt; .05 v moderate-intensity exercise.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2007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37AFE-ECD8-4D5A-8B1E-2FDAF4D175C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 graphs show the changes in 8-isoprostane during mild-intensity, moderate-intensity, and high-intensity exercises. *P &lt; .05 v rest.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2007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37AFE-ECD8-4D5A-8B1E-2FDAF4D175C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amjhyper.2007.02.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amjhyper.2007.02.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amjhyper.2007.02.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amjhyper.2007.02.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16/j.amjhyper.2007.02.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20, Issue 8, August 2007, Pages 825–830,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https://doi.org/10.1016/j.amjhyper.2007.02.014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Line graphs show the changes in mean arterial pressure (top) and heart rate (bottom) during mild-intensity,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40518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20, Issue 8, August 2007, Pages 825–830,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https://doi.org/10.1016/j.amjhyper.2007.02.014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Line graphs show the changes in forearm blood flow (FBF) (top) and forearm vascular resistance (FVR) (bottom)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46400" y="1371600"/>
            <a:ext cx="32466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20, Issue 8, August 2007, Pages 825–830,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https://doi.org/10.1016/j.amjhyper.2007.02.014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Line graphs show the changes in forearm vascular resistance (FVR) in the absence and presence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20, Issue 8, August 2007, Pages 825–830,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https://doi.org/10.1016/j.amjhyper.2007.02.014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Line graphs show the changes in norepinephrine during mild-intensity, moderate-intensity, and high-intensity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20, Issue 8, August 2007, Pages 825–830,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https://doi.org/10.1016/j.amjhyper.2007.02.014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Line graphs show the changes in 8-isoprostane during mild-intensity, moderate-intensity, and high-intensity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0" y="1371600"/>
            <a:ext cx="51968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Line graphs show the changes in mean arterial pressure (top) and heart rate (bottom) during mild-intensity, ...</vt:lpstr>
      <vt:lpstr>Figure 2. Line graphs show the changes in forearm blood flow (FBF) (top) and forearm vascular resistance (FVR) (bottom) ...</vt:lpstr>
      <vt:lpstr>Figure 3. Line graphs show the changes in forearm vascular resistance (FVR) in the absence and presence of ...</vt:lpstr>
      <vt:lpstr>Figure 4. Line graphs show the changes in norepinephrine during mild-intensity, moderate-intensity, and high-intensity ...</vt:lpstr>
      <vt:lpstr>Figure 5. Line graphs show the changes in 8-isoprostane during mild-intensity, moderate-intensity, and high-intensity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2024-04-26T13:43:42Z</dcterms:modified>
</cp:coreProperties>
</file>