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6757A-E986-40CA-B5B6-9A7BB052D1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1DC26-0ED3-4A28-807B-44326D667E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Viewing PupaSuite annotation results in SNPeffect and vice versa.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75052-0040-4187-A2DB-B37388E6B0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9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suppl_1, 1 January 2008, Pages D825–D829,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https://doi.org/10.1093/nar/gkm979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Viewing PupaSuite annotation results in SNPeffect and vice versa.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533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Viewing PupaSuite annotation results in SNPeffect and vice versa.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2024-04-26T09:05:29Z</dcterms:modified>
</cp:coreProperties>
</file>