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F82A4B-D234-4A64-8BA9-FEFCDF7D3EA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E8CF28-A02B-4053-9270-6E3B905BE91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10. </a:t>
            </a:r>
            <a:r>
              <a:rPr lang="en-US" altLang="en-US">
                <a:latin typeface="Arial" pitchFamily="34" charset="0"/>
                <a:ea typeface="Arial" pitchFamily="34" charset="0"/>
              </a:rPr>
              <a:t>ICA projections of original and novel trials from monkey S, Experiment 1, sorted based on the maximum gaze excursion from the center of the target during the first 300 ms. Solid lines indicate projections of trials in which the maximum excursion was between 1 and 3 degrees, and dashed lines represent trials in which gaze was maintained within one degree of the center. Even though the constrained trials amounted to less than 2% of the total data, the curves look remarkably similar—differences in viewing strategy are unlikely to account for the observed familiarity effects.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6C7C46-FF25-4CFE-94E3-07F589D0D35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4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6, June 2007, Pages 1323–1334, </a:t>
            </a:r>
            <a:r>
              <a:rPr lang="en-US" altLang="en-US" sz="1000">
                <a:solidFill>
                  <a:srgbClr val="333333"/>
                </a:solidFill>
                <a:hlinkClick r:id="rId3"/>
              </a:rPr>
              <a:t>https://doi.org/10.1093/cercor/bhl043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10. </a:t>
            </a:r>
            <a:r>
              <a:rPr lang="en-US" altLang="en-US" b="0"/>
              <a:t>ICA projections of original and novel trials from monkey S, Experiment 1, sorted based on the maximum gaze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10. ICA projections of original and novel trials from monkey S, Experiment 1, sorted based on the maximum gaze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2024-09-19T01:50:59Z</dcterms:modified>
</cp:coreProperties>
</file>