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ABD637-91DD-46AA-B795-9BCFAC52CC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11BC83-BF91-48BA-B710-C1111A8A28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877000-6B6E-4295-B329-220366DD39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2024-04-26T22:48:08Z</dcterms:modified>
</cp:coreProperties>
</file>