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04F02-BCD7-4F0C-BC22-0FD514B419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BA897-4447-4326-854C-30CB412E10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and overlap of brain lesions. Panel (a) shows the lesions of the 10 subjects with ventromedial frontal damage, and panel (b) those of the 11 D/LF subjects. Lesions are projected on the same 7 axial slices of the standard Montreal Neurological Institute brain, oriented according to radiological convention (i.e., left is right). Areas damaged in one subject are shown in pink; brighter shades denote the degree to which lesions involve the same structures in 2 or more individuals, as indicated in the legend.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8A391-AF8B-4562-8E1A-830B2F2502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2669–2674,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Location and overlap of brain lesions. Panel (a) shows the lesions of the 10 subjects with ventromedial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Location and overlap of brain lesions. Panel (a) shows the lesions of the 10 subjects with ventromedial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2024-04-26T10:45:23Z</dcterms:modified>
</cp:coreProperties>
</file>