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71A71-C96D-4671-9281-5F3233AEB1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5D3A5-A729-4DAC-B021-3EAD4093B0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participants in a population-based cohort study on celiac disease (CD) and risk of cataract, Sweden, 1969–2008. A total of 1,012 controls were excluded because their matched patient undergoing biopsy had been excluded (and all analyses were matched on strata; see Materials and Methods).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2011.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4A0B2-8B9A-47B8-9317-87DB00997C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a population-based cohort study on celiac disease (CD) and risk of cataract, Sweden, 1969–2008. Dashed lines indicate control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2011.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4A0B2-8B9A-47B8-9317-87DB00997CE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r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r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174, Issue 2, 15 July 2011, Pages 195–202,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participants in a population-based cohort study on celiac disease (CD) and risk of cataract,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388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174, Issue 2, 15 July 2011, Pages 195–202,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a population-based cohort study on celiac disease (CD) and risk of cataract, Sweden, 1969–2008.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3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Distribution of participants in a population-based cohort study on celiac disease (CD) and risk of cataract, ...</vt:lpstr>
      <vt:lpstr>Figure 2. Overview of a population-based cohort study on celiac disease (CD) and risk of cataract, Sweden, 1969–2008.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2024-05-01T21:15:40Z</dcterms:modified>
</cp:coreProperties>
</file>