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6E5975-53E8-4F5F-A594-F68EF1C0FE0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9C20ED-BBB8-4400-84CB-CF2B11C1C71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Four groups were tested: rats that received MK801 at a dose of 0.1 mg/kg (i.p., MK801, n = 5), rats that were exposed to the EP and then had the amygdala primed 30 s before TBS to the ventral hippocampus (EP + BLA, n = 6), rats that were injected with MK801 and exposed to the EP and had their BLA primed 30 s before TBS to the ventral hippocampus (MK801 + EP + BLA, n = 5), and control rats that had TBS only (TBS only, n = 5). The control group received physiological saline injections at the same time as the drug groups. ANOVA with repeated measures revealed that the groups significantly differed (F3,17 = 9.13, P &lt; 0.005). The injection of the MK801 at this dose did not block the induction of LTP, and its level was not statistically different from control levels of LTP in the TBS group. However, the blockade of NMDA receptors prevented the EP stressor from blocking the impact of BLA priming on mPFC LTP, resulting in impaired levels of LTP. Inset: representative average waveforms. Horizontal bar = 10 ms, vertical bar = 0.2 mV. Arrow denotes the application of TBS.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D202A3-3801-469A-A90D-A9E6ADFCBBF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3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10, October 2010, Pages 2433–2441, </a:t>
            </a:r>
            <a:r>
              <a:rPr lang="en-US" altLang="en-US" sz="1000">
                <a:solidFill>
                  <a:srgbClr val="333333"/>
                </a:solidFill>
                <a:hlinkClick r:id="rId3"/>
              </a:rPr>
              <a:t>https://doi.org/10.1093/cercor/bhp311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Four groups were tested: rats that received MK801 at a dose of 0.1 mg/kg (i.p., MK801, n = 5), rats that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Four groups were tested: rats that received MK801 at a dose of 0.1 mg/kg (i.p., MK801, n = 5), rats that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2024-04-26T16:20:37Z</dcterms:modified>
</cp:coreProperties>
</file>