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6F240-2A2D-4C95-86FF-588465F22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6B7D0-F3CE-47CC-A89A-F46A3A3810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 Opinion on Select Immigration and Citizenship Issues, 1990–2012.
Sources: Cabinet Office (CAO), Japan General Social Survey (JGSS), GLOPE Waseda, International Social Survey Program (ISSP).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in conjunction with the University of Tokyo.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A3F74-927E-472B-85E7-AC1B808754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sjj/jyu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Sci Jpn J</a:t>
            </a:r>
            <a:r>
              <a:rPr lang="en-US" altLang="en-US" sz="1000">
                <a:solidFill>
                  <a:srgbClr val="333333"/>
                </a:solidFill>
              </a:rPr>
              <a:t>, Volume 18, Issue 1, Winter 2015, Pages 3–22,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https://doi.org/10.1093/ssjj/jyu035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Public Opinion on Select Immigration and Citizenship Issues, 1990–2012.
Sources: Cabinet Office (CAO), Japan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Public Opinion on Select Immigration and Citizenship Issues, 1990–2012.
Sources: Cabinet Office (CAO), Japan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2024-04-26T15:59:29Z</dcterms:modified>
</cp:coreProperties>
</file>