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290DE-C1C1-4774-8DF9-BD993D5850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2D36A-FF96-4DC1-A724-558B144B38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integrated model for motivational and behavioural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63EF1-6383-4B60-9314-CF2CF380C6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n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24, Issue 3, June 2009, Pages 450–460,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https://doi.org/10.1093/her/cyn041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integrated model for motivational and behavioural change.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722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integrated model for motivational and behavioural change.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2024-04-26T15:38:04Z</dcterms:modified>
</cp:coreProperties>
</file>