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CCA89D-4197-4713-BC0A-F36363CAB7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B6A424-76E0-4095-8ABC-7E85494EF2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FE7987-26CA-4A1C-8BCC-D9F4CC2559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2024-04-26T18:37:40Z</dcterms:modified>
</cp:coreProperties>
</file>