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A86D0-0B9E-4DC4-828D-738DA98BC4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FC151-9298-458C-B8D5-6780196660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Selection limits in velocity width–integrated flux space. The theoretical 5σ limit for selection based on constant signal-to-noise ratio using optimal smoothing is shown by the dashed line and the 3σ limit for peak-flux selection (FH i/ΔV20= constant) is shown by the solid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0BDEA-6D22-41DA-A3E4-89886D69E6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3.0713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346, Issue 3, December 2003, Pages 787–802,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https://doi.org/10.1111/j.1365-2966.2003.07134.x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Selection limits in velocity width–integrated flux space. The theoretical 5σ limit for selection based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Selection limits in velocity width–integrated flux space. The theoretical 5σ limit for selection based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2024-04-26T21:58:52Z</dcterms:modified>
</cp:coreProperties>
</file>