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C11E53-A589-48CF-AB5E-ACE890D09E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618906-4339-4E70-AE6B-554E599EBC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Quality of Reporting of Meta-analysis flow diagram.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0D88AF-1385-45D7-865E-0F24DE7653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Bias 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0D88AF-1385-45D7-865E-0F24DE7653B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Meta-analysis of 22 articles.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0D88AF-1385-45D7-865E-0F24DE7653B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1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q1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heartj/ehq1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14, July 2010, Pages 1802–1809,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https://doi.org/10.1093/eurheartj/ehq155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The Quality of Reporting of Meta-analysis flow diagram.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00400" y="1371600"/>
            <a:ext cx="27455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14, July 2010, Pages 1802–1809,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https://doi.org/10.1093/eurheartj/ehq155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Bias test.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881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14, July 2010, Pages 1802–1809,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https://doi.org/10.1093/eurheartj/ehq155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Meta-analysis of 22 articles.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09900" y="1371600"/>
            <a:ext cx="313052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 The Quality of Reporting of Meta-analysis flow diagram.
</vt:lpstr>
      <vt:lpstr>Figure 2 Bias test.
</vt:lpstr>
      <vt:lpstr>Figure 3 Meta-analysis of 22 articles.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2024-04-26T12:06:59Z</dcterms:modified>
</cp:coreProperties>
</file>