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C0BE0F-E8EA-4776-97A1-3462E552C5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6F61A3-04FC-4AAF-B53A-1DC963E0EC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A466DB-D07A-4487-A6CD-1DFE3803F9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2024-04-26T03:24:14Z</dcterms:modified>
</cp:coreProperties>
</file>