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0580F3E-3011-4678-9CB8-698817A4616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459C51-0F91-4BAB-A82A-ED1973FFF36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Usher protein network. All identified protein–protein interactions are indicated. Red colored boxes indicate association with Usher syndrome, blue color indicates association with isolated RP and black indicates association with isolated deafness. The binding of cadherin 23 and protocadherin 15 to whirlin has been identified in a yeast two-hybrid assay (van Wijk et al., unpublished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ADC9B04-62B8-41E8-8D06-001958FA367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l2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15, Issue suppl_2, 15 October 2006, Pages R262–R270, </a:t>
            </a:r>
            <a:r>
              <a:rPr lang="en-US" altLang="en-US" sz="1000">
                <a:solidFill>
                  <a:srgbClr val="333333"/>
                </a:solidFill>
                <a:hlinkClick r:id="rId3"/>
              </a:rPr>
              <a:t>https://doi.org/10.1093/hmg/ddl205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Usher protein network. All identified protein–protein interactions are indicated. Red colored boxes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The Usher protein network. All identified protein–protein interactions are indicated. Red colored boxes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2024-09-21T05:14:42Z</dcterms:modified>
</cp:coreProperties>
</file>