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CF552-F87F-448A-A92B-C5B79516F9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9D536-4642-4F6F-B8F3-C90BB542EC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Obesity-related factors contributing to endometrial cancer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D5916-D099-4927-BE8E-4111897989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w3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27, Issue 11, November 2016, Pages 1988–1994,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https://doi.org/10.1093/annonc/mdw310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Obesity-related factors contributing to endometrial cancer development.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Obesity-related factors contributing to endometrial cancer development.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2024-09-20T02:00:25Z</dcterms:modified>
</cp:coreProperties>
</file>