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21BAEF-810D-4BE7-BB3A-172414FE6A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23B4D9-EB57-4DC1-B1C2-4D5998A1D4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Obesity-related factors contributing to endometrial cancer development.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E61896-7064-4D7E-80C6-C74DC2A364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w3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27, Issue 11, November 2016, Pages 1988–1994,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https://doi.org/10.1093/annonc/mdw310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Obesity-related factors contributing to endometrial cancer development.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Obesity-related factors contributing to endometrial cancer development.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2024-05-11T02:38:46Z</dcterms:modified>
</cp:coreProperties>
</file>