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E5C66E-2405-44A9-93B3-96240E342F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5A2B1E-E019-4F08-A5E6-4E34590813A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Obesity-related factors contributing to endometrial cancer development.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ECF8C6-6C27-4856-A8A8-015B144852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w3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27, Issue 11, November 2016, Pages 1988–1994,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https://doi.org/10.1093/annonc/mdw310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Obesity-related factors contributing to endometrial cancer development.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Obesity-related factors contributing to endometrial cancer development.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2024-09-19T09:03:54Z</dcterms:modified>
</cp:coreProperties>
</file>