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FBCC04-2733-4E60-A7D3-FCE280CDE8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1DBCC1-4D22-46F5-A012-92BCA486CE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Age-adjusted frequency of cardiovascular disease and diabetes in Northwest (NW), Southern (S), and Eastern (E) Europe. Mean values with 95% confidence intervals: males dark columns and grey highlight, females light columns and no highlight.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A1235-79D6-4FC3-BFC9-208E2D0872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Regional frequency of diabetes for men and women according to distribution of waist circumference (without adjustment for body mass index). For values with waist circumference adjusted for body mass index and body mass index adjusted for waist circumference, see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A1235-79D6-4FC3-BFC9-208E2D0872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Regional frequency of cardiovascular disease for men and women according to distribution of waist circumference (without adjustment for body mass index). For values with waist circumference adjusted for body mass index and body mass index adjusted for waist circumference, see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A1235-79D6-4FC3-BFC9-208E2D08723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Frequency of diabetes in men and women across Europe adjusted for age, region, and smoking status, by gender-specific waist circumference tertiles and body mass index categories. Table 4 below the figure shows the values by category of waist circumference and gender, and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A1235-79D6-4FC3-BFC9-208E2D08723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3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p3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p37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p37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24, December 2009, Pages 3055–3063, </a:t>
            </a:r>
            <a:r>
              <a:rPr lang="en-US" altLang="en-US" sz="1000">
                <a:solidFill>
                  <a:srgbClr val="333333"/>
                </a:solidFill>
                <a:hlinkClick r:id="rId3"/>
              </a:rPr>
              <a:t>https://doi.org/10.1093/eurheartj/ehp371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Age-adjusted frequency of cardiovascular disease and diabetes in Northwest (NW), Southern (S), and Eastern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301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24, December 2009, Pages 3055–3063, </a:t>
            </a:r>
            <a:r>
              <a:rPr lang="en-US" altLang="en-US" sz="1000">
                <a:solidFill>
                  <a:srgbClr val="333333"/>
                </a:solidFill>
                <a:hlinkClick r:id="rId3"/>
              </a:rPr>
              <a:t>https://doi.org/10.1093/eurheartj/ehp371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Regional frequency of diabetes for men and women according to distribution of waist circumference (without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3973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24, December 2009, Pages 3055–3063, </a:t>
            </a:r>
            <a:r>
              <a:rPr lang="en-US" altLang="en-US" sz="1000">
                <a:solidFill>
                  <a:srgbClr val="333333"/>
                </a:solidFill>
                <a:hlinkClick r:id="rId3"/>
              </a:rPr>
              <a:t>https://doi.org/10.1093/eurheartj/ehp371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Regional frequency of cardiovascular disease for men and women according to distribution of waist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532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24, December 2009, Pages 3055–3063, </a:t>
            </a:r>
            <a:r>
              <a:rPr lang="en-US" altLang="en-US" sz="1000">
                <a:solidFill>
                  <a:srgbClr val="333333"/>
                </a:solidFill>
                <a:hlinkClick r:id="rId3"/>
              </a:rPr>
              <a:t>https://doi.org/10.1093/eurheartj/ehp371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Frequency of diabetes in men and women across Europe adjusted for age, region, and smoking status,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992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Age-adjusted frequency of cardiovascular disease and diabetes in Northwest (NW), Southern (S), and Eastern ...</vt:lpstr>
      <vt:lpstr>Figure 2 Regional frequency of diabetes for men and women according to distribution of waist circumference (without ...</vt:lpstr>
      <vt:lpstr>Figure 3 Regional frequency of cardiovascular disease for men and women according to distribution of waist ...</vt:lpstr>
      <vt:lpstr>Figure 4 Frequency of diabetes in men and women across Europe adjusted for age, region, and smoking status,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2024-04-26T20:16:18Z</dcterms:modified>
</cp:coreProperties>
</file>